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7573-4938-4F76-B79E-0E48E748F39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31106-E111-4141-AD15-1D4FDD5462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stainabledevelopment.un.org/?menu=13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Същност и принципи на устойчивото развитие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Цели за устойчиво развитие на ООН до 2030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829048"/>
          <a:ext cx="8784976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/>
                <a:gridCol w="4392488"/>
              </a:tblGrid>
              <a:tr h="4192240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Премахване на бедността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Премахване на гладуването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Здравеопазване за всеки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Качествено образование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Равенство на половете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Достъп до чиста вода и комунални услуги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Достъпна и чиста енергия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Работа и икономически растеж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2000" dirty="0" smtClean="0"/>
                        <a:t>Индустрия, иновации и инфраструктура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 startAt="10"/>
                      </a:pPr>
                      <a:r>
                        <a:rPr lang="bg-BG" sz="2000" dirty="0" smtClean="0"/>
                        <a:t>Намалени социални и икономически неравенства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2000" dirty="0" smtClean="0"/>
                        <a:t>Устойчиви градове и общества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2000" dirty="0" smtClean="0"/>
                        <a:t>Устойчиво производство и потребление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2000" dirty="0" smtClean="0"/>
                        <a:t>Борба с климатичните промени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2000" dirty="0" smtClean="0"/>
                        <a:t>Биоразнообразие в океаните и моретата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2000" dirty="0" smtClean="0"/>
                        <a:t>Биоразнообразие на сушата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2000" dirty="0" smtClean="0"/>
                        <a:t>Мир, справедливост и силни институции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2000" dirty="0" smtClean="0"/>
                        <a:t>Партньорство за постигане на целите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https://sustainabledevelopment.un.org/?menu=1300</a:t>
            </a:r>
            <a:endParaRPr lang="bg-BG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Устойчиво развитие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Устойчивото развитие е концепция за такъв тип развитие, чрез който се задоволяват настоящите потребности, без да се застрашава възможността на бъдещите поколения да задоволяват техните.</a:t>
            </a:r>
          </a:p>
          <a:p>
            <a:r>
              <a:rPr lang="bg-BG" dirty="0" smtClean="0"/>
              <a:t>Устойчивото развитие следва да се прилага на глобално, регионално, локално и институционално ниво, взети заедно. Само по този начин такъв тип политика би била успешна.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Аспекти на устойчивото развитие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Възприети са три аспекта (стълба) на устойчивото развитие:</a:t>
            </a:r>
          </a:p>
          <a:p>
            <a:endParaRPr lang="bg-BG" sz="1600" dirty="0" smtClean="0"/>
          </a:p>
          <a:p>
            <a:pPr lvl="1"/>
            <a:r>
              <a:rPr lang="bg-BG" dirty="0" smtClean="0"/>
              <a:t>Икономика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Околна среда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Социална сфера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Устойчиво развитие - икономика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Устойчивото икономическо развитие се свързва с възможността да се произвеждат достатъчно стоки и услуги за да се поддържа благосъстоянието на обществото,  нивата на държавен и външен дълг и да се избегнат остри неравенства в развитието на отделните икономически сектори, които да възпрепятстват производството в индустрията или в селското стопанство.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Устойчиво развитие – околна среда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Екологичният аспект на устойчивото развитие се свързва с такова изразходване на природните ресурси, че:</a:t>
            </a:r>
          </a:p>
          <a:p>
            <a:pPr lvl="1"/>
            <a:r>
              <a:rPr lang="bg-BG" dirty="0" smtClean="0"/>
              <a:t>да се избягва свръх-употребата на </a:t>
            </a:r>
            <a:r>
              <a:rPr lang="bg-BG" dirty="0" err="1" smtClean="0"/>
              <a:t>възобновяеми</a:t>
            </a:r>
            <a:r>
              <a:rPr lang="bg-BG" dirty="0" smtClean="0"/>
              <a:t> ресурси, така че да могат да бъдат възстановени.</a:t>
            </a:r>
          </a:p>
          <a:p>
            <a:pPr lvl="1"/>
            <a:r>
              <a:rPr lang="bg-BG" dirty="0" smtClean="0"/>
              <a:t>да се използват невъзобновяемите до степен, до която се правят инвестиции за адекватни заместители.</a:t>
            </a:r>
            <a:endParaRPr lang="bg-BG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bg-BG" sz="3200" dirty="0"/>
              <a:t>Това изисква поддържане на биоразнообразие, атмосфера, климат и други функции на екосистемите, които не е задължително да са </a:t>
            </a:r>
            <a:r>
              <a:rPr lang="bg-BG" sz="3200" dirty="0" smtClean="0"/>
              <a:t>източник на икономически </a:t>
            </a:r>
            <a:r>
              <a:rPr lang="bg-BG" sz="3200" dirty="0" err="1" smtClean="0"/>
              <a:t>реурс</a:t>
            </a:r>
            <a:r>
              <a:rPr lang="bg-BG" sz="32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Устойчиво развитие – социална сфера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/>
              <a:t>	</a:t>
            </a:r>
            <a:r>
              <a:rPr lang="bg-BG" dirty="0" smtClean="0"/>
              <a:t>Устойчива социална система следва да включва:</a:t>
            </a:r>
          </a:p>
          <a:p>
            <a:r>
              <a:rPr lang="bg-BG" dirty="0" smtClean="0"/>
              <a:t>Достъп до икономически благата;</a:t>
            </a:r>
          </a:p>
          <a:p>
            <a:r>
              <a:rPr lang="bg-BG" dirty="0" smtClean="0"/>
              <a:t>Адекватен достъп до социални услуги – здравеопазване, образование и </a:t>
            </a:r>
            <a:r>
              <a:rPr lang="bg-BG" dirty="0" err="1" smtClean="0"/>
              <a:t>др</a:t>
            </a:r>
            <a:r>
              <a:rPr lang="bg-BG" dirty="0" smtClean="0"/>
              <a:t>;</a:t>
            </a:r>
          </a:p>
          <a:p>
            <a:r>
              <a:rPr lang="bg-BG" dirty="0" smtClean="0"/>
              <a:t>Равноправие без значение от пол, възраст, етническа</a:t>
            </a:r>
            <a:r>
              <a:rPr lang="bg-BG" dirty="0"/>
              <a:t> </a:t>
            </a:r>
            <a:r>
              <a:rPr lang="bg-BG" dirty="0" smtClean="0"/>
              <a:t>или религиозна принадлежност;</a:t>
            </a:r>
          </a:p>
          <a:p>
            <a:r>
              <a:rPr lang="bg-BG" dirty="0" smtClean="0"/>
              <a:t>Политическа прозрачност и отчетност.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Изводи от определението и принципите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Определението за устойчиво развитие на пръв поглед звучи изключително просто и не толкова трудно за постигане.</a:t>
            </a:r>
          </a:p>
          <a:p>
            <a:r>
              <a:rPr lang="bg-BG" dirty="0" smtClean="0"/>
              <a:t>Трите аспекта на устойчивото развитие поставят редица противоречия при имплементирането на такъв тип политика.</a:t>
            </a:r>
          </a:p>
          <a:p>
            <a:r>
              <a:rPr lang="bg-BG" dirty="0" smtClean="0"/>
              <a:t>Изискването тази политика да се прилага на всички нива (глобално, регионално, локално, институционално)  поставя под въпрос дали обществото е достатъчно зряло за да може да я приложи на практика.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 се развиваме до сега?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Начинът на развитие до сега е причина за научното развитие, технологичното развитие, по-детайлното опознаване на света около нас, съвременното здравеопазване, отвореното общество, глобалните пазари, идеите за свобода и демокрация и още редица положителни резултати, които не могат да се отрекат.</a:t>
            </a:r>
          </a:p>
          <a:p>
            <a:r>
              <a:rPr lang="bg-BG" dirty="0" smtClean="0"/>
              <a:t>Същевременно политиките за развитие, прилагани до този момент довеждат до социално и икономическо неравенство, липса на сигурност и сериозни екологични проблеми, които ясно показват, че този път не може да бъде следван още дълго.</a:t>
            </a:r>
          </a:p>
          <a:p>
            <a:endParaRPr lang="bg-B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Перспективи за устойчиво развитие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100" dirty="0" smtClean="0"/>
              <a:t>Концепцията за устойчиво развитие трябва да поправи социалните неравенства и последиците за околната среда, като същевременно поддържа солидна икономическа основа.</a:t>
            </a:r>
          </a:p>
          <a:p>
            <a:r>
              <a:rPr lang="bg-BG" sz="2100" dirty="0" smtClean="0"/>
              <a:t>Запазването на природните ресурси е жизнено важно за устойчиво икономическо развитие и за следващите поколения, с съвременните п</a:t>
            </a:r>
            <a:r>
              <a:rPr lang="bg-BG" sz="2100" dirty="0" smtClean="0"/>
              <a:t>азарни механизми не оперират в полза на запазването на природните ресурси, а ги изразходват и унищожават.</a:t>
            </a:r>
            <a:r>
              <a:rPr lang="bg-BG" sz="2100" dirty="0" smtClean="0"/>
              <a:t> </a:t>
            </a:r>
          </a:p>
          <a:p>
            <a:r>
              <a:rPr lang="bg-BG" sz="2100" dirty="0" smtClean="0"/>
              <a:t>От екологична гледна точка, населението и търсенето на ресурси трябва да бъдат ограничавани, така че да се запази екологичното разнообразие и целостта на екосистемите.</a:t>
            </a:r>
          </a:p>
          <a:p>
            <a:r>
              <a:rPr lang="bg-BG" sz="2100" dirty="0" smtClean="0"/>
              <a:t>Социалното равенство и достъпът до базови блага и социални услуги са проблеми, които задължително трябва да бъдат решени в най-кратки срокове. </a:t>
            </a:r>
            <a:endParaRPr lang="en-US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586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Същност и принципи на устойчивото развитие</vt:lpstr>
      <vt:lpstr>Устойчиво развитие</vt:lpstr>
      <vt:lpstr>Аспекти на устойчивото развитие</vt:lpstr>
      <vt:lpstr>Устойчиво развитие - икономика</vt:lpstr>
      <vt:lpstr>Устойчиво развитие – околна среда</vt:lpstr>
      <vt:lpstr>Устойчиво развитие – социална сфера</vt:lpstr>
      <vt:lpstr>Изводи от определението и принципите</vt:lpstr>
      <vt:lpstr>Как се развиваме до сега?</vt:lpstr>
      <vt:lpstr>Перспективи за устойчиво развитие</vt:lpstr>
      <vt:lpstr>Цели за устойчиво развитие на ООН до 2030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Yuri Tsenkov</dc:creator>
  <cp:lastModifiedBy>Yuri Tsenkov</cp:lastModifiedBy>
  <cp:revision>13</cp:revision>
  <dcterms:created xsi:type="dcterms:W3CDTF">2017-05-07T17:08:46Z</dcterms:created>
  <dcterms:modified xsi:type="dcterms:W3CDTF">2017-05-07T18:54:20Z</dcterms:modified>
</cp:coreProperties>
</file>